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8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8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4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2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7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4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5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3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7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51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u="sng" dirty="0" smtClean="0">
                <a:solidFill>
                  <a:srgbClr val="00FF00"/>
                </a:solidFill>
              </a:rPr>
              <a:t>Уважаемые студенты!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>
                <a:solidFill>
                  <a:srgbClr val="00B0F0"/>
                </a:solidFill>
              </a:rPr>
              <a:t>Задание </a:t>
            </a:r>
            <a:r>
              <a:rPr lang="ru-RU" b="1" u="sng" smtClean="0">
                <a:solidFill>
                  <a:srgbClr val="00B0F0"/>
                </a:solidFill>
              </a:rPr>
              <a:t>на </a:t>
            </a:r>
            <a:r>
              <a:rPr lang="ru-RU" b="1" u="sng" smtClean="0">
                <a:solidFill>
                  <a:srgbClr val="00B0F0"/>
                </a:solidFill>
              </a:rPr>
              <a:t>18 мая</a:t>
            </a:r>
            <a:r>
              <a:rPr lang="ru-RU" b="1" u="sng" dirty="0" smtClean="0">
                <a:solidFill>
                  <a:srgbClr val="00B0F0"/>
                </a:solidFill>
              </a:rPr>
              <a:t/>
            </a:r>
            <a:br>
              <a:rPr lang="ru-RU" b="1" u="sng" dirty="0" smtClean="0">
                <a:solidFill>
                  <a:srgbClr val="00B0F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В помощь вам я подготовила шаблон.</a:t>
            </a:r>
            <a:br>
              <a:rPr lang="ru-RU" sz="2200" dirty="0" smtClean="0"/>
            </a:br>
            <a:r>
              <a:rPr lang="ru-RU" sz="2200" dirty="0" smtClean="0"/>
              <a:t>Вам остается только, по сути, ответить на вопросы по содержанию. По окончанию работы данный слайд надо будет удалить.</a:t>
            </a:r>
            <a:br>
              <a:rPr lang="ru-RU" sz="2200" dirty="0" smtClean="0"/>
            </a:br>
            <a:r>
              <a:rPr lang="ru-RU" sz="2200" dirty="0" smtClean="0"/>
              <a:t>По п.</a:t>
            </a:r>
            <a:r>
              <a:rPr lang="ru-RU" sz="2200" b="1" dirty="0" smtClean="0"/>
              <a:t>1</a:t>
            </a:r>
            <a:r>
              <a:rPr lang="ru-RU" sz="2200" b="1" dirty="0"/>
              <a:t>. Раскрыть понятия: компьютерный вирус, антивирусная </a:t>
            </a:r>
            <a:r>
              <a:rPr lang="ru-RU" sz="2200" b="1" dirty="0" smtClean="0"/>
              <a:t>программа. У вас должно быть 2 слайда (на каждое понятие 1 слайд).</a:t>
            </a:r>
            <a:br>
              <a:rPr lang="ru-RU" sz="2200" b="1" dirty="0" smtClean="0"/>
            </a:br>
            <a:r>
              <a:rPr lang="ru-RU" sz="2200" b="1" dirty="0" smtClean="0"/>
              <a:t>По остальным пунктам – на каждый пункт – отдельный слайд).</a:t>
            </a:r>
            <a:br>
              <a:rPr lang="ru-RU" sz="2200" b="1" dirty="0" smtClean="0"/>
            </a:br>
            <a:r>
              <a:rPr lang="ru-RU" sz="2200" b="1" dirty="0" smtClean="0"/>
              <a:t>Слайды не должны быть пустыми. Если остаётся много свободного места, вставить изображение по теме.</a:t>
            </a:r>
            <a:br>
              <a:rPr lang="ru-RU" sz="2200" b="1" dirty="0" smtClean="0"/>
            </a:br>
            <a:r>
              <a:rPr lang="ru-RU" sz="2200" b="1" dirty="0" smtClean="0"/>
              <a:t>В итоге  у вас должно получиться минимум 11 слайдов!!! Титульный и содержание уже готовы.</a:t>
            </a:r>
            <a:br>
              <a:rPr lang="ru-RU" sz="2200" b="1" dirty="0" smtClean="0"/>
            </a:br>
            <a:r>
              <a:rPr lang="ru-RU" sz="2200" b="1" dirty="0" smtClean="0"/>
              <a:t>Пункты 2.3 и 2.4 можно оформить в виде таблицы, графа или каждый подпункт пункта на отдельном слайде</a:t>
            </a:r>
            <a:br>
              <a:rPr lang="ru-RU" sz="2200" b="1" dirty="0" smtClean="0"/>
            </a:br>
            <a:r>
              <a:rPr lang="ru-RU" sz="2400" b="1" dirty="0" smtClean="0"/>
              <a:t>2.3 </a:t>
            </a:r>
            <a:r>
              <a:rPr lang="ru-RU" sz="2400" b="1" dirty="0"/>
              <a:t>Вредоносные программы. </a:t>
            </a:r>
            <a:r>
              <a:rPr lang="ru-RU" sz="2400" dirty="0">
                <a:solidFill>
                  <a:srgbClr val="00B0F0"/>
                </a:solidFill>
              </a:rPr>
              <a:t>(можно разделить на три класса: черви, вирусы и троянские программы. Это для справки, чтобы знали, что искать).</a:t>
            </a:r>
            <a:br>
              <a:rPr lang="ru-RU" sz="2400" dirty="0">
                <a:solidFill>
                  <a:srgbClr val="00B0F0"/>
                </a:solidFill>
              </a:rPr>
            </a:br>
            <a:r>
              <a:rPr lang="ru-RU" sz="2400" b="1" dirty="0"/>
              <a:t>2.4 Классификация компьютерных вирусов </a:t>
            </a:r>
            <a:r>
              <a:rPr lang="ru-RU" sz="2400" dirty="0">
                <a:solidFill>
                  <a:srgbClr val="00B0F0"/>
                </a:solidFill>
              </a:rPr>
              <a:t>(это для справки: По среде обитания, По степени воздействия, По способам заражения среды обитания, По алгоритмической особенности построения</a:t>
            </a:r>
            <a:r>
              <a:rPr lang="ru-RU" sz="2400" dirty="0" smtClean="0">
                <a:solidFill>
                  <a:srgbClr val="00B0F0"/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30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55" y="878775"/>
            <a:ext cx="12192000" cy="3222028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Компьютерные вирусы. Виды, классификация. </a:t>
            </a:r>
            <a:br>
              <a:rPr lang="ru-RU" b="1" dirty="0" smtClean="0"/>
            </a:br>
            <a:r>
              <a:rPr lang="ru-RU" b="1" dirty="0" smtClean="0"/>
              <a:t>Способы защиты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5871" y="4955825"/>
            <a:ext cx="9144000" cy="1655762"/>
          </a:xfrm>
        </p:spPr>
        <p:txBody>
          <a:bodyPr/>
          <a:lstStyle/>
          <a:p>
            <a:r>
              <a:rPr lang="ru-RU" dirty="0" smtClean="0"/>
              <a:t>Выполнил:</a:t>
            </a:r>
          </a:p>
          <a:p>
            <a:r>
              <a:rPr lang="ru-RU" dirty="0" smtClean="0"/>
              <a:t>Проверил: О. А. Петроченко, преподаватель информатики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71251"/>
            <a:ext cx="12192000" cy="49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ГБПОУ НСО «</a:t>
            </a:r>
            <a:r>
              <a:rPr lang="ru-RU" dirty="0" err="1" smtClean="0"/>
              <a:t>Тогучинский</a:t>
            </a:r>
            <a:r>
              <a:rPr lang="ru-RU" dirty="0" smtClean="0"/>
              <a:t> политехнический колледж»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92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45" y="0"/>
            <a:ext cx="10515600" cy="902525"/>
          </a:xfrm>
        </p:spPr>
        <p:txBody>
          <a:bodyPr/>
          <a:lstStyle/>
          <a:p>
            <a:r>
              <a:rPr lang="ru-RU" b="1" dirty="0" smtClean="0"/>
              <a:t>Содержание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71896"/>
            <a:ext cx="12065330" cy="6086103"/>
          </a:xfrm>
        </p:spPr>
        <p:txBody>
          <a:bodyPr/>
          <a:lstStyle/>
          <a:p>
            <a:r>
              <a:rPr lang="ru-RU" b="1" dirty="0" smtClean="0"/>
              <a:t>1. Раскрыть понятия: компьютерный вирус, антивирусная программа</a:t>
            </a:r>
          </a:p>
          <a:p>
            <a:r>
              <a:rPr lang="ru-RU" b="1" dirty="0" smtClean="0"/>
              <a:t>2. </a:t>
            </a:r>
            <a:r>
              <a:rPr lang="ru-RU" b="1" dirty="0"/>
              <a:t>Уровни соблюдения режима информационной безопасности</a:t>
            </a:r>
          </a:p>
          <a:p>
            <a:r>
              <a:rPr lang="ru-RU" b="1" dirty="0" smtClean="0"/>
              <a:t>2.1 Компьютерный </a:t>
            </a:r>
            <a:r>
              <a:rPr lang="ru-RU" b="1" dirty="0"/>
              <a:t>вирус</a:t>
            </a:r>
          </a:p>
          <a:p>
            <a:r>
              <a:rPr lang="ru-RU" b="1" dirty="0" smtClean="0"/>
              <a:t>2.2 Признаки появления вирусов</a:t>
            </a:r>
            <a:endParaRPr lang="ru-RU" b="1" dirty="0"/>
          </a:p>
          <a:p>
            <a:r>
              <a:rPr lang="ru-RU" b="1" dirty="0" smtClean="0"/>
              <a:t>2.3 </a:t>
            </a:r>
            <a:r>
              <a:rPr lang="ru-RU" b="1" dirty="0"/>
              <a:t>Вредоносные </a:t>
            </a:r>
            <a:r>
              <a:rPr lang="ru-RU" b="1" dirty="0" smtClean="0"/>
              <a:t>программы. </a:t>
            </a:r>
            <a:r>
              <a:rPr lang="ru-RU" dirty="0" smtClean="0">
                <a:solidFill>
                  <a:srgbClr val="00B0F0"/>
                </a:solidFill>
              </a:rPr>
              <a:t>(можно </a:t>
            </a:r>
            <a:r>
              <a:rPr lang="ru-RU" dirty="0">
                <a:solidFill>
                  <a:srgbClr val="00B0F0"/>
                </a:solidFill>
              </a:rPr>
              <a:t>разделить на три класса: черви, вирусы и троянские </a:t>
            </a:r>
            <a:r>
              <a:rPr lang="ru-RU" dirty="0" smtClean="0">
                <a:solidFill>
                  <a:srgbClr val="00B0F0"/>
                </a:solidFill>
              </a:rPr>
              <a:t>программы. Это для справки, чтобы знали, что искать).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2.4 </a:t>
            </a:r>
            <a:r>
              <a:rPr lang="ru-RU" b="1" dirty="0"/>
              <a:t>Классификация компьютерных </a:t>
            </a:r>
            <a:r>
              <a:rPr lang="ru-RU" b="1" dirty="0" smtClean="0"/>
              <a:t>вирусов </a:t>
            </a:r>
            <a:r>
              <a:rPr lang="ru-RU" dirty="0" smtClean="0">
                <a:solidFill>
                  <a:srgbClr val="00B0F0"/>
                </a:solidFill>
              </a:rPr>
              <a:t>(это для справки: По </a:t>
            </a:r>
            <a:r>
              <a:rPr lang="ru-RU" dirty="0">
                <a:solidFill>
                  <a:srgbClr val="00B0F0"/>
                </a:solidFill>
              </a:rPr>
              <a:t>среде обитания, По степени воздействия, По способам заражения среды обитания, По алгоритмической особенности </a:t>
            </a:r>
            <a:r>
              <a:rPr lang="ru-RU" dirty="0" smtClean="0">
                <a:solidFill>
                  <a:srgbClr val="00B0F0"/>
                </a:solidFill>
              </a:rPr>
              <a:t>построения)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2.5 </a:t>
            </a:r>
            <a:r>
              <a:rPr lang="ru-RU" b="1" dirty="0"/>
              <a:t>Примеры антивирусных программ</a:t>
            </a:r>
          </a:p>
          <a:p>
            <a:r>
              <a:rPr lang="ru-RU" b="1" dirty="0" smtClean="0"/>
              <a:t> </a:t>
            </a:r>
            <a:endParaRPr lang="ru-RU" b="1" dirty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39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1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6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116</Words>
  <Application>Microsoft Office PowerPoint</Application>
  <PresentationFormat>Произвольный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Уважаемые студенты! Задание на 18 мая  В помощь вам я подготовила шаблон. Вам остается только, по сути, ответить на вопросы по содержанию. По окончанию работы данный слайд надо будет удалить. По п.1. Раскрыть понятия: компьютерный вирус, антивирусная программа. У вас должно быть 2 слайда (на каждое понятие 1 слайд). По остальным пунктам – на каждый пункт – отдельный слайд). Слайды не должны быть пустыми. Если остаётся много свободного места, вставить изображение по теме. В итоге  у вас должно получиться минимум 11 слайдов!!! Титульный и содержание уже готовы. Пункты 2.3 и 2.4 можно оформить в виде таблицы, графа или каждый подпункт пункта на отдельном слайде 2.3 Вредоносные программы. (можно разделить на три класса: черви, вирусы и троянские программы. Это для справки, чтобы знали, что искать). 2.4 Классификация компьютерных вирусов (это для справки: По среде обитания, По степени воздействия, По способам заражения среды обитания, По алгоритмической особенности построения)</vt:lpstr>
      <vt:lpstr>Компьютерные вирусы. Виды, классификация.  Способы защиты информации</vt:lpstr>
      <vt:lpstr>Содержание: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 и тренды в развитии цифровых технологий; риски и прогнозы использования цифровых технологий</dc:title>
  <dc:creator>Компьютер</dc:creator>
  <cp:lastModifiedBy>user</cp:lastModifiedBy>
  <cp:revision>8</cp:revision>
  <dcterms:created xsi:type="dcterms:W3CDTF">2023-11-26T11:59:38Z</dcterms:created>
  <dcterms:modified xsi:type="dcterms:W3CDTF">2026-05-18T17:16:03Z</dcterms:modified>
</cp:coreProperties>
</file>